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301" r:id="rId3"/>
    <p:sldId id="257" r:id="rId4"/>
    <p:sldId id="300" r:id="rId5"/>
    <p:sldId id="291" r:id="rId6"/>
    <p:sldId id="262" r:id="rId7"/>
    <p:sldId id="260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319" r:id="rId19"/>
    <p:sldId id="274" r:id="rId20"/>
    <p:sldId id="320" r:id="rId21"/>
    <p:sldId id="321" r:id="rId22"/>
    <p:sldId id="276" r:id="rId23"/>
    <p:sldId id="316" r:id="rId24"/>
    <p:sldId id="304" r:id="rId25"/>
    <p:sldId id="322" r:id="rId26"/>
    <p:sldId id="277" r:id="rId27"/>
    <p:sldId id="323" r:id="rId28"/>
    <p:sldId id="280" r:id="rId29"/>
    <p:sldId id="281" r:id="rId30"/>
    <p:sldId id="305" r:id="rId31"/>
    <p:sldId id="314" r:id="rId32"/>
    <p:sldId id="283" r:id="rId33"/>
    <p:sldId id="318" r:id="rId34"/>
    <p:sldId id="285" r:id="rId35"/>
    <p:sldId id="288" r:id="rId36"/>
    <p:sldId id="289" r:id="rId37"/>
    <p:sldId id="324" r:id="rId3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3C60CAA-9EED-4EFC-A34E-56CA1087AFAC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408E28C-0AA6-4BF6-91DF-8FED8080E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7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BFE8-1355-4AA0-BBD2-6E4A70DD8BB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parks.com/wp-content/uploads/Fillable-Indemnification-Form-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msideline.com/jeffersoncit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parks.com/cancellations/" TargetMode="External"/><Relationship Id="rId2" Type="http://schemas.openxmlformats.org/officeDocument/2006/relationships/hyperlink" Target="https://www.teamsideline.com/sites/jeffersoncity/mobile-signu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jcparks.com/wp-content/uploads/League-Rules-2023-2024-1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762000"/>
            <a:ext cx="5334000" cy="2438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Coaches Meeting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Girls Jr. NBA Basketball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Dec. 11,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26670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lh4.googleusercontent.com/vA4hNPjP6vfnEaXdequDWpUREW1b3oHpTU-hPJBBSkBAss6cYOSSTZa4IYJNKELRJeKX5eZX59VPsekEFzcIT6aYPm5b-ddCn9msm3cObnBGnv4T9GGigBAIegTr3JzSXzPLn5PClR3CJMAJ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117835"/>
            <a:ext cx="34303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57209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haven’t already, please contact your team parents ASAP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introduce yourself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let them know they are on your team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inform them about practices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verify their contact information, etc.  </a:t>
            </a:r>
          </a:p>
          <a:p>
            <a:r>
              <a:rPr lang="en-US" dirty="0">
                <a:solidFill>
                  <a:schemeClr val="bg1"/>
                </a:solidFill>
              </a:rPr>
              <a:t>There are also many free apps available for team communication like GroupMe, Team Snap &amp; Remind.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34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Parent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Please set up a Parent Meeting so they can meet you and so you can go over your expectations, goals, etc.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This can just be a quick meeting for 5-10 minutes before your first practice, but it is important for parents to get to know you &amp; trust you.</a:t>
            </a:r>
          </a:p>
          <a:p>
            <a:pPr lvl="0"/>
            <a:r>
              <a:rPr lang="en-US" sz="2000" dirty="0">
                <a:solidFill>
                  <a:prstClr val="white"/>
                </a:solidFill>
              </a:rPr>
              <a:t>Sample Goals:</a:t>
            </a:r>
          </a:p>
          <a:p>
            <a:pPr lvl="1"/>
            <a:r>
              <a:rPr lang="en-US" sz="2000" dirty="0">
                <a:solidFill>
                  <a:prstClr val="white"/>
                </a:solidFill>
              </a:rPr>
              <a:t>Have fun</a:t>
            </a:r>
          </a:p>
          <a:p>
            <a:pPr lvl="1"/>
            <a:r>
              <a:rPr lang="en-US" sz="2000" dirty="0">
                <a:solidFill>
                  <a:prstClr val="white"/>
                </a:solidFill>
              </a:rPr>
              <a:t>Get better</a:t>
            </a:r>
          </a:p>
          <a:p>
            <a:pPr lvl="1"/>
            <a:r>
              <a:rPr lang="en-US" sz="2000" dirty="0">
                <a:solidFill>
                  <a:prstClr val="white"/>
                </a:solidFill>
              </a:rPr>
              <a:t>Use good sportsmanship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10693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hlinkClick r:id="rId2"/>
              </a:rPr>
              <a:t>Indemnification Form: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Each parent on your team must fill out an Indemnification Form and return it to the Head Coach.</a:t>
            </a:r>
          </a:p>
          <a:p>
            <a:r>
              <a:rPr lang="en-US" dirty="0">
                <a:solidFill>
                  <a:schemeClr val="bg1"/>
                </a:solidFill>
              </a:rPr>
              <a:t>Also on the league website.</a:t>
            </a:r>
          </a:p>
          <a:p>
            <a:r>
              <a:rPr lang="en-US" dirty="0">
                <a:solidFill>
                  <a:schemeClr val="bg1"/>
                </a:solidFill>
              </a:rPr>
              <a:t>Important info. including indemnification, treatment authorization, emergency contact information, and medical conditions. </a:t>
            </a:r>
          </a:p>
          <a:p>
            <a:r>
              <a:rPr lang="en-US" dirty="0">
                <a:solidFill>
                  <a:schemeClr val="bg1"/>
                </a:solidFill>
              </a:rPr>
              <a:t>Please distribute, collect, and keep these forms until the season is over.</a:t>
            </a:r>
          </a:p>
          <a:p>
            <a:r>
              <a:rPr lang="en-US" dirty="0">
                <a:solidFill>
                  <a:schemeClr val="bg1"/>
                </a:solidFill>
              </a:rPr>
              <a:t>You do not need to submit these forms to me.  </a:t>
            </a: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0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certify all of our Head Coaches through online courses from the National Alliance for Youth Sports (NAYS).</a:t>
            </a:r>
          </a:p>
          <a:p>
            <a:r>
              <a:rPr lang="en-US" dirty="0">
                <a:solidFill>
                  <a:schemeClr val="bg1"/>
                </a:solidFill>
              </a:rPr>
              <a:t>If you are a new coach to our programs, you will need to take the following 3 courses: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Coaching Youth Sports Intro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 (1 hour)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Basic Youth Sports Safety &amp; First Aide </a:t>
            </a:r>
            <a:r>
              <a:rPr lang="en-US" dirty="0">
                <a:solidFill>
                  <a:schemeClr val="bg1"/>
                </a:solidFill>
              </a:rPr>
              <a:t>(45 minutes)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Basketball U10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(30 minutes).</a:t>
            </a:r>
          </a:p>
          <a:p>
            <a:r>
              <a:rPr lang="en-US" dirty="0">
                <a:solidFill>
                  <a:schemeClr val="bg1"/>
                </a:solidFill>
              </a:rPr>
              <a:t>These courses are free and can be done online at your leisure, but please allow 2-3 hours for this.</a:t>
            </a:r>
          </a:p>
          <a:p>
            <a:r>
              <a:rPr lang="en-US" dirty="0">
                <a:solidFill>
                  <a:schemeClr val="bg1"/>
                </a:solidFill>
              </a:rPr>
              <a:t>I will send you an automatic email through NAYS soon with a link to the course(s) with a due date.</a:t>
            </a:r>
          </a:p>
        </p:txBody>
      </p:sp>
    </p:spTree>
    <p:extLst>
      <p:ext uri="{BB962C8B-B14F-4D97-AF65-F5344CB8AC3E}">
        <p14:creationId xmlns:p14="http://schemas.microsoft.com/office/powerpoint/2010/main" val="182040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Course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1909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After completion of </a:t>
            </a:r>
            <a:r>
              <a:rPr lang="en-US" sz="2400" dirty="0" err="1">
                <a:solidFill>
                  <a:schemeClr val="bg1"/>
                </a:solidFill>
              </a:rPr>
              <a:t>thecourses</a:t>
            </a:r>
            <a:r>
              <a:rPr lang="en-US" sz="2400" dirty="0">
                <a:solidFill>
                  <a:schemeClr val="bg1"/>
                </a:solidFill>
              </a:rPr>
              <a:t>, coaches become full members of NAYS.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As members, coaches receive: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$1,000,000 excess liability insurance coverage in case he/she becomes liable for an occurrence while coaching.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access to a members-only section of the NAYS website, with coaching resources and additional training opportunities. 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you have taken the general course, but not the basketball course, I will add that for you.</a:t>
            </a:r>
            <a:endParaRPr lang="en-US" sz="2400" b="0" dirty="0">
              <a:solidFill>
                <a:schemeClr val="bg1"/>
              </a:solidFill>
              <a:effectLst/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If your membership has expired, I will renew it for you.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944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Assistant Coaches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Assistant Coaches do not need to complete the Coach’s Registration, submit the background check, or take the certification courses.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82" y="1600200"/>
            <a:ext cx="3253035" cy="4525963"/>
          </a:xfrm>
        </p:spPr>
      </p:pic>
    </p:spTree>
    <p:extLst>
      <p:ext uri="{BB962C8B-B14F-4D97-AF65-F5344CB8AC3E}">
        <p14:creationId xmlns:p14="http://schemas.microsoft.com/office/powerpoint/2010/main" val="176572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All teams will play 6 games.</a:t>
            </a:r>
          </a:p>
          <a:p>
            <a:r>
              <a:rPr lang="en-US" dirty="0">
                <a:solidFill>
                  <a:schemeClr val="bg1"/>
                </a:solidFill>
              </a:rPr>
              <a:t>Games are once a week  </a:t>
            </a:r>
          </a:p>
          <a:p>
            <a:r>
              <a:rPr lang="en-US" dirty="0">
                <a:solidFill>
                  <a:schemeClr val="bg1"/>
                </a:solidFill>
              </a:rPr>
              <a:t>Games will begin on </a:t>
            </a:r>
            <a:r>
              <a:rPr lang="en-US" b="1" dirty="0">
                <a:solidFill>
                  <a:srgbClr val="FFFF00"/>
                </a:solidFill>
              </a:rPr>
              <a:t>Jan. 9.</a:t>
            </a:r>
          </a:p>
          <a:p>
            <a:r>
              <a:rPr lang="en-US" dirty="0">
                <a:solidFill>
                  <a:schemeClr val="bg1"/>
                </a:solidFill>
              </a:rPr>
              <a:t>All games will be at The Linc.  </a:t>
            </a:r>
            <a:endParaRPr lang="en-US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</a:rPr>
              <a:t>Game schedules are posted at:  </a:t>
            </a:r>
            <a:r>
              <a:rPr lang="en-US" u="sng" dirty="0">
                <a:solidFill>
                  <a:schemeClr val="bg1"/>
                </a:solidFill>
                <a:hlinkClick r:id="rId2"/>
              </a:rPr>
              <a:t>teamsideline.com/</a:t>
            </a:r>
            <a:r>
              <a:rPr lang="en-US" u="sng" dirty="0" err="1">
                <a:solidFill>
                  <a:schemeClr val="bg1"/>
                </a:solidFill>
                <a:hlinkClick r:id="rId2"/>
              </a:rPr>
              <a:t>jeffersoncity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Changing the game schedule effects many teams, officials, &amp; staff, so I don’t accommodate.</a:t>
            </a:r>
          </a:p>
          <a:p>
            <a:r>
              <a:rPr lang="en-US" dirty="0">
                <a:solidFill>
                  <a:schemeClr val="bg1"/>
                </a:solidFill>
              </a:rPr>
              <a:t>If you can’t play, I will offer your game to another team.  You forfeit the game with no make-up or refund.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3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Games will start at either: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5:30, 6:15, 7:00, 7:45, or 8:30 PM.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</a:rPr>
              <a:t>Games are about 40-45 minutes each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Four 8-minute quarters with a continuous running clock and a 2-minute halftime.</a:t>
            </a:r>
          </a:p>
          <a:p>
            <a:r>
              <a:rPr lang="en-US" dirty="0">
                <a:solidFill>
                  <a:schemeClr val="bg1"/>
                </a:solidFill>
              </a:rPr>
              <a:t>If time permits, teams can warm-up on half of the court prior to each game.</a:t>
            </a:r>
          </a:p>
          <a:p>
            <a:r>
              <a:rPr lang="en-US" dirty="0">
                <a:solidFill>
                  <a:schemeClr val="bg1"/>
                </a:solidFill>
              </a:rPr>
              <a:t>For grades K-1 (half-court games), please split the available time and give each team equal time at the basket and center court.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Cancelations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In case of inclement weather, please 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  <a:hlinkClick r:id="rId2"/>
              </a:rPr>
              <a:t>sign up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to receive text alerts from JC Parks via TeamSideline.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An email will also be sent to coaches &amp; parents.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 will also post all cancellation at: 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jcparks.com/cancellations.</a:t>
            </a: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We usually decide on cancellations at about 3 PM.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Please do not contact us, it only slows down the process.  We will notify you ASAP.</a:t>
            </a:r>
          </a:p>
        </p:txBody>
      </p:sp>
    </p:spTree>
    <p:extLst>
      <p:ext uri="{BB962C8B-B14F-4D97-AF65-F5344CB8AC3E}">
        <p14:creationId xmlns:p14="http://schemas.microsoft.com/office/powerpoint/2010/main" val="191249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Below are our policies and procedures for Head Coaches who would like to practice at The LINC: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Head Coaches may begin making reservations, under their name, Thur. Dec. 12 beginning at 9:00 AM.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Please call the front desk staff at 573-634-6482.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 can reserve pre-season and in-season practices from Dec. 12 to Feb. 26.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These practices are free, but we have limited availability.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Due to high demand, only 1 per week for 1 hour each.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1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72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Handouts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Copy of PowerPoint Slides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League Rules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Indemnification form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Fall/Winter Program Guide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1 hour meeting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Hold questions until the end please</a:t>
            </a:r>
          </a:p>
        </p:txBody>
      </p:sp>
    </p:spTree>
    <p:extLst>
      <p:ext uri="{BB962C8B-B14F-4D97-AF65-F5344CB8AC3E}">
        <p14:creationId xmlns:p14="http://schemas.microsoft.com/office/powerpoint/2010/main" val="276896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Grades K-1 can reserve a half-court. Grades 2-4 can reserve a full-court.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Before practice, our Facility Supervisor will lower the goals to the appropriate height for your grade.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not provide basketballs, so players need to bring their own.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must keep 1 court open at all times for Lincoln Univ. students &amp; Linc members.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You’re free to practice elsewhere if you have access to other gyms.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44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League Rules: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72000"/>
          </a:xfrm>
        </p:spPr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Complete league rules are on the league website.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Please be very familiar with the rules of your grade/division.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A4F4E-1669-41E3-8BEB-95C7DD03B5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637112" cy="484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0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Scores/Standings &amp;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72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Score &amp; standings are not kept for grades K-1, but are for grades 2-4.</a:t>
            </a:r>
          </a:p>
          <a:p>
            <a:r>
              <a:rPr lang="en-US" dirty="0">
                <a:solidFill>
                  <a:schemeClr val="bg1"/>
                </a:solidFill>
              </a:rPr>
              <a:t>All players will receive an award medal at the end of the season.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Will be in an envelope with your jerseys.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Save and hand them out after your last game.</a:t>
            </a:r>
          </a:p>
        </p:txBody>
      </p:sp>
    </p:spTree>
    <p:extLst>
      <p:ext uri="{BB962C8B-B14F-4D97-AF65-F5344CB8AC3E}">
        <p14:creationId xmlns:p14="http://schemas.microsoft.com/office/powerpoint/2010/main" val="72444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94" y="330531"/>
            <a:ext cx="4647702" cy="61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5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Volunteer Scorekeepers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5C554-A67A-4D3E-924A-5C9495BDBE2D}"/>
              </a:ext>
            </a:extLst>
          </p:cNvPr>
          <p:cNvSpPr txBox="1"/>
          <p:nvPr/>
        </p:nvSpPr>
        <p:spPr>
          <a:xfrm>
            <a:off x="838200" y="16002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grades K-1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do not keep score, so a volunteer is not needed to run the clock.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Coaches will start the clock and let it run until time expires for each quarter.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Games are half-court and the clock shows the same for both sides (i.e. 1A &amp; 1B), so 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all 4 teams must be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ready to begin.</a:t>
            </a:r>
          </a:p>
        </p:txBody>
      </p:sp>
    </p:spTree>
    <p:extLst>
      <p:ext uri="{BB962C8B-B14F-4D97-AF65-F5344CB8AC3E}">
        <p14:creationId xmlns:p14="http://schemas.microsoft.com/office/powerpoint/2010/main" val="74608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Volunteer Scorekeepers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0DCD5-127D-477A-90FC-9F2876183C55}"/>
              </a:ext>
            </a:extLst>
          </p:cNvPr>
          <p:cNvSpPr/>
          <p:nvPr/>
        </p:nvSpPr>
        <p:spPr>
          <a:xfrm>
            <a:off x="838200" y="16002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grades 2-4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team is responsible for supplying one volunteer for each game.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need one volunteer to complete the scoresheet and one to run the clock.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make sure your volunteer at least writes down the final score.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Simple directions on how to run the scoreboard are on the score table.</a:t>
            </a:r>
          </a:p>
        </p:txBody>
      </p:sp>
    </p:spTree>
    <p:extLst>
      <p:ext uri="{BB962C8B-B14F-4D97-AF65-F5344CB8AC3E}">
        <p14:creationId xmlns:p14="http://schemas.microsoft.com/office/powerpoint/2010/main" val="314551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We will provide a few basketballs to each team for warm-up and 1 game ball.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Placed under the score table in a mesh bag.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Please make sure all basketballs are returned to the bag after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Jewelry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24400"/>
          </a:xfrm>
        </p:spPr>
        <p:txBody>
          <a:bodyPr/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For player safety, jewelry (ear rings, necklaces, bracelets, etc.) are not allowed while playing.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467F14-C9CE-4207-A455-9C1BAD6B2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7645"/>
            <a:ext cx="414270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11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Jerseys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participant receives an NBA-replica jersey that corresponds to their team name.</a:t>
            </a:r>
          </a:p>
          <a:p>
            <a:r>
              <a:rPr lang="en-US" dirty="0">
                <a:solidFill>
                  <a:schemeClr val="bg1"/>
                </a:solidFill>
              </a:rPr>
              <a:t>Jerseys are reversible.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Home team will wear light side out.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Away team will wear dark side out.</a:t>
            </a:r>
          </a:p>
          <a:p>
            <a:r>
              <a:rPr lang="en-US" dirty="0">
                <a:solidFill>
                  <a:schemeClr val="bg1"/>
                </a:solidFill>
              </a:rPr>
              <a:t>All jerseys must always be tucked. </a:t>
            </a: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 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6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Everyone must always use good sportsmanship and conduct themselves in a professional and respectful manner.</a:t>
            </a:r>
          </a:p>
          <a:p>
            <a:r>
              <a:rPr lang="en-US" dirty="0">
                <a:solidFill>
                  <a:schemeClr val="bg1"/>
                </a:solidFill>
              </a:rPr>
              <a:t>This includes all coaches, players, parents, and fans.</a:t>
            </a:r>
          </a:p>
          <a:p>
            <a:r>
              <a:rPr lang="en-US" dirty="0">
                <a:solidFill>
                  <a:schemeClr val="bg1"/>
                </a:solidFill>
              </a:rPr>
              <a:t>Head Coaches are responsible for the behavior of everyone associated with their team.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Thank you for coaching and volunteering your time to mentor young kids.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Great way to make a difference in our community.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3733800" cy="32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82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6482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have a zero-tolerance policy and will not tolerate bad sportsmanship from anyone.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Consequences will include ejections, suspensions, removal from the league and any means necessary to ensure the kids have a safe, fun, and enjoyable youth sports experience.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90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800600"/>
          </a:xfrm>
        </p:spPr>
        <p:txBody>
          <a:bodyPr>
            <a:normAutofit lnSpcReduction="10000"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Please respect your opponent and do not run up the score. 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Please sub different kids in at various positions to help keep the score more competitive when needed.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5D45E-624D-4A3D-A808-7953079DE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0"/>
            <a:ext cx="425989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2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Playing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Equal playing time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is required.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I’ve found that it works well to plan playing time before the game begins and have it written or typed on a sheet for your reference during the game.</a:t>
            </a:r>
          </a:p>
          <a:p>
            <a:pPr lvl="1"/>
            <a:endParaRPr lang="en-US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97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Sample Playing Time Chart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368648" cy="380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13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Officials/Supervisors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For grades K-1, the coaches are the officials.  Please bring a whistle.</a:t>
            </a:r>
          </a:p>
          <a:p>
            <a:r>
              <a:rPr lang="en-US" dirty="0">
                <a:solidFill>
                  <a:schemeClr val="bg1"/>
                </a:solidFill>
              </a:rPr>
              <a:t>For grades 2-4, we will provide 2 Officials for each game.</a:t>
            </a:r>
          </a:p>
          <a:p>
            <a:r>
              <a:rPr lang="en-US" dirty="0">
                <a:solidFill>
                  <a:schemeClr val="bg1"/>
                </a:solidFill>
              </a:rPr>
              <a:t>A Facility Supervisor will also be on-hand at The Linc during all games.</a:t>
            </a:r>
          </a:p>
          <a:p>
            <a:r>
              <a:rPr lang="en-US" dirty="0">
                <a:solidFill>
                  <a:schemeClr val="bg1"/>
                </a:solidFill>
              </a:rPr>
              <a:t>The Supervisors wear bright-colored uniform shirts so you can spot them easily.</a:t>
            </a:r>
          </a:p>
          <a:p>
            <a:r>
              <a:rPr lang="en-US" dirty="0">
                <a:solidFill>
                  <a:schemeClr val="bg1"/>
                </a:solidFill>
              </a:rPr>
              <a:t>If you need assistance, please ask them.  Please report all emergencies, accidents, incidents, etc. to them ASAP.</a:t>
            </a:r>
          </a:p>
          <a:p>
            <a:r>
              <a:rPr lang="en-US" dirty="0">
                <a:solidFill>
                  <a:schemeClr val="bg1"/>
                </a:solidFill>
              </a:rPr>
              <a:t>Please be considerate and respectful in all dealings with the Officials &amp; Facility Supervisors.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9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At the end of each season, we will email a brief (7-question) online survey to all coaches and parents.</a:t>
            </a:r>
          </a:p>
          <a:p>
            <a:r>
              <a:rPr lang="en-US" dirty="0">
                <a:solidFill>
                  <a:schemeClr val="bg1"/>
                </a:solidFill>
              </a:rPr>
              <a:t>Please take the time to offer us constructive feedback so we can continue to improve all aspect of our operations and service.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83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395781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Thanks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 hope this information has been helpful and has answered all of your questions.</a:t>
            </a:r>
          </a:p>
          <a:p>
            <a:r>
              <a:rPr lang="en-US" dirty="0">
                <a:solidFill>
                  <a:schemeClr val="bg1"/>
                </a:solidFill>
              </a:rPr>
              <a:t>Please let me know if you have additional questions or need assistance at any time.</a:t>
            </a:r>
          </a:p>
          <a:p>
            <a:r>
              <a:rPr lang="en-US" dirty="0">
                <a:solidFill>
                  <a:schemeClr val="bg1"/>
                </a:solidFill>
              </a:rPr>
              <a:t>Thanks again for coaching and thank you for your time and efforts as we all work together to provide a safe, fun, and enjoyable youth sports experience for the kids in our community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Steve Schellman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JC Parks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Sr. Program Manager of Youth Sports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Certified Youth Sports Administrator (CYSA)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573-634-6493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sschellman@jeffersoncitymo.gov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0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Provide a safe, fun, and enjoyable youth sports experience for the kids in our community.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754312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79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League Formation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668120"/>
              </p:ext>
            </p:extLst>
          </p:nvPr>
        </p:nvGraphicFramePr>
        <p:xfrm>
          <a:off x="457200" y="1600200"/>
          <a:ext cx="8229600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*Night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# of Teams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Kindergarten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18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Grade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612388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04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Names/Jerseys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64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Your reversible NBA-replica jerseys will match your team name.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Jerseys should arrive in 1-2 weeks.  I will email you when they are ready, so you can come pick them up at The Linc and distribute them to your team.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Background Checks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 part of the Coach’s Registration, we also require </a:t>
            </a:r>
            <a:r>
              <a:rPr lang="en-US" b="1" dirty="0">
                <a:solidFill>
                  <a:schemeClr val="bg1"/>
                </a:solidFill>
              </a:rPr>
              <a:t>all head coaches </a:t>
            </a:r>
            <a:r>
              <a:rPr lang="en-US" dirty="0">
                <a:solidFill>
                  <a:schemeClr val="bg1"/>
                </a:solidFill>
              </a:rPr>
              <a:t>to submit their information for an online criminal background check through the Background Investigation Bureau (BIB).</a:t>
            </a:r>
          </a:p>
          <a:p>
            <a:r>
              <a:rPr lang="en-US" dirty="0">
                <a:solidFill>
                  <a:schemeClr val="bg1"/>
                </a:solidFill>
              </a:rPr>
              <a:t>Once you submit your info., it only takes about 1-2 days to be approved.</a:t>
            </a:r>
            <a:br>
              <a:rPr lang="en-US" b="0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7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have published your online team sites so you can see the players on your roster, the parents, and their contact information.</a:t>
            </a:r>
          </a:p>
          <a:p>
            <a:r>
              <a:rPr lang="en-US" dirty="0">
                <a:solidFill>
                  <a:schemeClr val="bg1"/>
                </a:solidFill>
              </a:rPr>
              <a:t>You and your team’s parents received an automatic email on Dec. 5 with a link to your team site from TeamSideline.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Teams were formed by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  school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2.  reciprocal buddy requests </a:t>
            </a:r>
          </a:p>
          <a:p>
            <a:r>
              <a:rPr lang="en-US" dirty="0">
                <a:solidFill>
                  <a:schemeClr val="bg1"/>
                </a:solidFill>
              </a:rPr>
              <a:t>For grades K-1 (3 v. 3) rosters should have about 6 players.</a:t>
            </a:r>
          </a:p>
          <a:p>
            <a:r>
              <a:rPr lang="en-US" dirty="0">
                <a:solidFill>
                  <a:schemeClr val="bg1"/>
                </a:solidFill>
              </a:rPr>
              <a:t>For grades 2-4 (5 v. 5) rosters should have about 10 players.</a:t>
            </a:r>
            <a:br>
              <a:rPr lang="en-US" dirty="0"/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63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1875</Words>
  <Application>Microsoft Office PowerPoint</Application>
  <PresentationFormat>On-screen Show (4:3)</PresentationFormat>
  <Paragraphs>192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Coaches Meeting  Girls Jr. NBA Basketball Dec. 11, 2024</vt:lpstr>
      <vt:lpstr>Housekeeping</vt:lpstr>
      <vt:lpstr>Thanks!</vt:lpstr>
      <vt:lpstr>Our Goal</vt:lpstr>
      <vt:lpstr>League Formation </vt:lpstr>
      <vt:lpstr>Team Names/Jerseys</vt:lpstr>
      <vt:lpstr>Background Checks</vt:lpstr>
      <vt:lpstr>Team Sites</vt:lpstr>
      <vt:lpstr>Team Rosters</vt:lpstr>
      <vt:lpstr>Communications </vt:lpstr>
      <vt:lpstr>Parent Meeting</vt:lpstr>
      <vt:lpstr>Indemnification Form:</vt:lpstr>
      <vt:lpstr>Certification Course</vt:lpstr>
      <vt:lpstr>Certification Course (continued)</vt:lpstr>
      <vt:lpstr>Assistant Coaches</vt:lpstr>
      <vt:lpstr>Game Schedules</vt:lpstr>
      <vt:lpstr>Game Times</vt:lpstr>
      <vt:lpstr>Cancelations</vt:lpstr>
      <vt:lpstr>Practices</vt:lpstr>
      <vt:lpstr>Practices (cont.)</vt:lpstr>
      <vt:lpstr>League Rules:</vt:lpstr>
      <vt:lpstr>Scores/Standings &amp; Awards</vt:lpstr>
      <vt:lpstr>PowerPoint Presentation</vt:lpstr>
      <vt:lpstr>Volunteer Scorekeepers</vt:lpstr>
      <vt:lpstr>Volunteer Scorekeepers (cont.)</vt:lpstr>
      <vt:lpstr>Team Equipment</vt:lpstr>
      <vt:lpstr>Jewelry</vt:lpstr>
      <vt:lpstr>Jerseys</vt:lpstr>
      <vt:lpstr>Sportsmanship</vt:lpstr>
      <vt:lpstr>Sportsmanship (Cont.)</vt:lpstr>
      <vt:lpstr>Sportsmanship (Cont.)</vt:lpstr>
      <vt:lpstr>Playing Time </vt:lpstr>
      <vt:lpstr>Sample Playing Time Chart</vt:lpstr>
      <vt:lpstr>Officials/Supervisors</vt:lpstr>
      <vt:lpstr>Survey</vt:lpstr>
      <vt:lpstr>Questions?</vt:lpstr>
      <vt:lpstr>Thanks again!</vt:lpstr>
    </vt:vector>
  </TitlesOfParts>
  <Company>City of Jefferson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Coaches Meeting  NFL Flag Football July 31, 2019</dc:title>
  <dc:creator>Intern, Parks</dc:creator>
  <cp:lastModifiedBy>Schellman, Steve</cp:lastModifiedBy>
  <cp:revision>96</cp:revision>
  <cp:lastPrinted>2024-12-10T20:54:26Z</cp:lastPrinted>
  <dcterms:created xsi:type="dcterms:W3CDTF">2019-07-25T19:35:43Z</dcterms:created>
  <dcterms:modified xsi:type="dcterms:W3CDTF">2024-12-11T22:28:07Z</dcterms:modified>
</cp:coreProperties>
</file>